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602700" cy="32404050"/>
  <p:notesSz cx="6858000" cy="9144000"/>
  <p:custDataLst>
    <p:tags r:id="rId4"/>
  </p:custDataLst>
  <p:defaultTextStyle>
    <a:defPPr>
      <a:defRPr lang="pt-BR"/>
    </a:defPPr>
    <a:lvl1pPr marL="0" algn="l" defTabSz="308578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2893" algn="l" defTabSz="308578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5784" algn="l" defTabSz="308578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8677" algn="l" defTabSz="308578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1568" algn="l" defTabSz="308578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4461" algn="l" defTabSz="308578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7352" algn="l" defTabSz="308578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0245" algn="l" defTabSz="308578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3138" algn="l" defTabSz="308578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1344" y="-72"/>
      </p:cViewPr>
      <p:guideLst>
        <p:guide orient="horz" pos="10206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2E0D8-0EFD-4FAB-840F-ABBC1AEEB0E7}" type="datetimeFigureOut">
              <a:rPr lang="pt-BR" smtClean="0"/>
              <a:t>27/08/2017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A9CA0-6BAA-4F0F-8691-D534C0F6B4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922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A9CA0-6BAA-4F0F-8691-D534C0F6B4ED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938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203" y="10066266"/>
            <a:ext cx="18362295" cy="694586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0405" y="18362296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2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8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1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4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7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0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3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8D13-AE09-4BAB-A91A-8346CD21B0F2}" type="datetimeFigureOut">
              <a:rPr lang="pt-BR" smtClean="0"/>
              <a:t>27/08/2017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D99B-DEBA-4C8C-878D-7804F3B325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8D13-AE09-4BAB-A91A-8346CD21B0F2}" type="datetimeFigureOut">
              <a:rPr lang="pt-BR" smtClean="0"/>
              <a:t>27/08/2017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D99B-DEBA-4C8C-878D-7804F3B325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1746468" y="1732721"/>
            <a:ext cx="3645457" cy="3685960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10104" y="1732721"/>
            <a:ext cx="10576323" cy="3685960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8D13-AE09-4BAB-A91A-8346CD21B0F2}" type="datetimeFigureOut">
              <a:rPr lang="pt-BR" smtClean="0"/>
              <a:t>27/08/2017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D99B-DEBA-4C8C-878D-7804F3B325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8D13-AE09-4BAB-A91A-8346CD21B0F2}" type="datetimeFigureOut">
              <a:rPr lang="pt-BR" smtClean="0"/>
              <a:t>27/08/2017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D99B-DEBA-4C8C-878D-7804F3B325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466" y="20822604"/>
            <a:ext cx="18362295" cy="6435804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06466" y="13734223"/>
            <a:ext cx="18362295" cy="7088382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289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5784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8677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1568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4461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7352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024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3138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8D13-AE09-4BAB-A91A-8346CD21B0F2}" type="datetimeFigureOut">
              <a:rPr lang="pt-BR" smtClean="0"/>
              <a:t>27/08/2017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D99B-DEBA-4C8C-878D-7804F3B325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10103" y="10081263"/>
            <a:ext cx="7110889" cy="28511067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281036" y="10081263"/>
            <a:ext cx="7110889" cy="28511067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8D13-AE09-4BAB-A91A-8346CD21B0F2}" type="datetimeFigureOut">
              <a:rPr lang="pt-BR" smtClean="0"/>
              <a:t>27/08/2017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D99B-DEBA-4C8C-878D-7804F3B325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135" y="1297666"/>
            <a:ext cx="19442430" cy="540067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80138" y="7253409"/>
            <a:ext cx="9544944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2893" indent="0">
              <a:buNone/>
              <a:defRPr sz="6800" b="1"/>
            </a:lvl2pPr>
            <a:lvl3pPr marL="3085784" indent="0">
              <a:buNone/>
              <a:defRPr sz="6100" b="1"/>
            </a:lvl3pPr>
            <a:lvl4pPr marL="4628677" indent="0">
              <a:buNone/>
              <a:defRPr sz="5400" b="1"/>
            </a:lvl4pPr>
            <a:lvl5pPr marL="6171568" indent="0">
              <a:buNone/>
              <a:defRPr sz="5400" b="1"/>
            </a:lvl5pPr>
            <a:lvl6pPr marL="7714461" indent="0">
              <a:buNone/>
              <a:defRPr sz="5400" b="1"/>
            </a:lvl6pPr>
            <a:lvl7pPr marL="9257352" indent="0">
              <a:buNone/>
              <a:defRPr sz="5400" b="1"/>
            </a:lvl7pPr>
            <a:lvl8pPr marL="10800245" indent="0">
              <a:buNone/>
              <a:defRPr sz="5400" b="1"/>
            </a:lvl8pPr>
            <a:lvl9pPr marL="12343138" indent="0">
              <a:buNone/>
              <a:defRPr sz="5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80138" y="10276284"/>
            <a:ext cx="9544944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0973875" y="7253409"/>
            <a:ext cx="9548693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2893" indent="0">
              <a:buNone/>
              <a:defRPr sz="6800" b="1"/>
            </a:lvl2pPr>
            <a:lvl3pPr marL="3085784" indent="0">
              <a:buNone/>
              <a:defRPr sz="6100" b="1"/>
            </a:lvl3pPr>
            <a:lvl4pPr marL="4628677" indent="0">
              <a:buNone/>
              <a:defRPr sz="5400" b="1"/>
            </a:lvl4pPr>
            <a:lvl5pPr marL="6171568" indent="0">
              <a:buNone/>
              <a:defRPr sz="5400" b="1"/>
            </a:lvl5pPr>
            <a:lvl6pPr marL="7714461" indent="0">
              <a:buNone/>
              <a:defRPr sz="5400" b="1"/>
            </a:lvl6pPr>
            <a:lvl7pPr marL="9257352" indent="0">
              <a:buNone/>
              <a:defRPr sz="5400" b="1"/>
            </a:lvl7pPr>
            <a:lvl8pPr marL="10800245" indent="0">
              <a:buNone/>
              <a:defRPr sz="5400" b="1"/>
            </a:lvl8pPr>
            <a:lvl9pPr marL="12343138" indent="0">
              <a:buNone/>
              <a:defRPr sz="5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0973875" y="10276284"/>
            <a:ext cx="9548693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8D13-AE09-4BAB-A91A-8346CD21B0F2}" type="datetimeFigureOut">
              <a:rPr lang="pt-BR" smtClean="0"/>
              <a:t>27/08/2017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D99B-DEBA-4C8C-878D-7804F3B325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8D13-AE09-4BAB-A91A-8346CD21B0F2}" type="datetimeFigureOut">
              <a:rPr lang="pt-BR" smtClean="0"/>
              <a:t>27/08/2017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D99B-DEBA-4C8C-878D-7804F3B325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8D13-AE09-4BAB-A91A-8346CD21B0F2}" type="datetimeFigureOut">
              <a:rPr lang="pt-BR" smtClean="0"/>
              <a:t>27/08/2017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D99B-DEBA-4C8C-878D-7804F3B325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137" y="1290163"/>
            <a:ext cx="7107140" cy="5490686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46057" y="1290164"/>
            <a:ext cx="12076511" cy="27655960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80137" y="6780850"/>
            <a:ext cx="7107140" cy="22165274"/>
          </a:xfrm>
        </p:spPr>
        <p:txBody>
          <a:bodyPr/>
          <a:lstStyle>
            <a:lvl1pPr marL="0" indent="0">
              <a:buNone/>
              <a:defRPr sz="4700"/>
            </a:lvl1pPr>
            <a:lvl2pPr marL="1542893" indent="0">
              <a:buNone/>
              <a:defRPr sz="4100"/>
            </a:lvl2pPr>
            <a:lvl3pPr marL="3085784" indent="0">
              <a:buNone/>
              <a:defRPr sz="3400"/>
            </a:lvl3pPr>
            <a:lvl4pPr marL="4628677" indent="0">
              <a:buNone/>
              <a:defRPr sz="3000"/>
            </a:lvl4pPr>
            <a:lvl5pPr marL="6171568" indent="0">
              <a:buNone/>
              <a:defRPr sz="3000"/>
            </a:lvl5pPr>
            <a:lvl6pPr marL="7714461" indent="0">
              <a:buNone/>
              <a:defRPr sz="3000"/>
            </a:lvl6pPr>
            <a:lvl7pPr marL="9257352" indent="0">
              <a:buNone/>
              <a:defRPr sz="3000"/>
            </a:lvl7pPr>
            <a:lvl8pPr marL="10800245" indent="0">
              <a:buNone/>
              <a:defRPr sz="3000"/>
            </a:lvl8pPr>
            <a:lvl9pPr marL="12343138" indent="0">
              <a:buNone/>
              <a:defRPr sz="3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8D13-AE09-4BAB-A91A-8346CD21B0F2}" type="datetimeFigureOut">
              <a:rPr lang="pt-BR" smtClean="0"/>
              <a:t>27/08/2017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D99B-DEBA-4C8C-878D-7804F3B325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4280" y="22682838"/>
            <a:ext cx="12961620" cy="2677838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34280" y="2895361"/>
            <a:ext cx="12961620" cy="19442430"/>
          </a:xfrm>
        </p:spPr>
        <p:txBody>
          <a:bodyPr/>
          <a:lstStyle>
            <a:lvl1pPr marL="0" indent="0">
              <a:buNone/>
              <a:defRPr sz="10800"/>
            </a:lvl1pPr>
            <a:lvl2pPr marL="1542893" indent="0">
              <a:buNone/>
              <a:defRPr sz="9500"/>
            </a:lvl2pPr>
            <a:lvl3pPr marL="3085784" indent="0">
              <a:buNone/>
              <a:defRPr sz="8100"/>
            </a:lvl3pPr>
            <a:lvl4pPr marL="4628677" indent="0">
              <a:buNone/>
              <a:defRPr sz="6800"/>
            </a:lvl4pPr>
            <a:lvl5pPr marL="6171568" indent="0">
              <a:buNone/>
              <a:defRPr sz="6800"/>
            </a:lvl5pPr>
            <a:lvl6pPr marL="7714461" indent="0">
              <a:buNone/>
              <a:defRPr sz="6800"/>
            </a:lvl6pPr>
            <a:lvl7pPr marL="9257352" indent="0">
              <a:buNone/>
              <a:defRPr sz="6800"/>
            </a:lvl7pPr>
            <a:lvl8pPr marL="10800245" indent="0">
              <a:buNone/>
              <a:defRPr sz="6800"/>
            </a:lvl8pPr>
            <a:lvl9pPr marL="12343138" indent="0">
              <a:buNone/>
              <a:defRPr sz="68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234280" y="25360675"/>
            <a:ext cx="12961620" cy="3802972"/>
          </a:xfrm>
        </p:spPr>
        <p:txBody>
          <a:bodyPr/>
          <a:lstStyle>
            <a:lvl1pPr marL="0" indent="0">
              <a:buNone/>
              <a:defRPr sz="4700"/>
            </a:lvl1pPr>
            <a:lvl2pPr marL="1542893" indent="0">
              <a:buNone/>
              <a:defRPr sz="4100"/>
            </a:lvl2pPr>
            <a:lvl3pPr marL="3085784" indent="0">
              <a:buNone/>
              <a:defRPr sz="3400"/>
            </a:lvl3pPr>
            <a:lvl4pPr marL="4628677" indent="0">
              <a:buNone/>
              <a:defRPr sz="3000"/>
            </a:lvl4pPr>
            <a:lvl5pPr marL="6171568" indent="0">
              <a:buNone/>
              <a:defRPr sz="3000"/>
            </a:lvl5pPr>
            <a:lvl6pPr marL="7714461" indent="0">
              <a:buNone/>
              <a:defRPr sz="3000"/>
            </a:lvl6pPr>
            <a:lvl7pPr marL="9257352" indent="0">
              <a:buNone/>
              <a:defRPr sz="3000"/>
            </a:lvl7pPr>
            <a:lvl8pPr marL="10800245" indent="0">
              <a:buNone/>
              <a:defRPr sz="3000"/>
            </a:lvl8pPr>
            <a:lvl9pPr marL="12343138" indent="0">
              <a:buNone/>
              <a:defRPr sz="3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8D13-AE09-4BAB-A91A-8346CD21B0F2}" type="datetimeFigureOut">
              <a:rPr lang="pt-BR" smtClean="0"/>
              <a:t>27/08/2017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D99B-DEBA-4C8C-878D-7804F3B325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80135" y="1297666"/>
            <a:ext cx="19442430" cy="5400675"/>
          </a:xfrm>
          <a:prstGeom prst="rect">
            <a:avLst/>
          </a:prstGeom>
        </p:spPr>
        <p:txBody>
          <a:bodyPr vert="horz" lIns="308579" tIns="154289" rIns="308579" bIns="154289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80135" y="7560951"/>
            <a:ext cx="19442430" cy="21385174"/>
          </a:xfrm>
          <a:prstGeom prst="rect">
            <a:avLst/>
          </a:prstGeom>
        </p:spPr>
        <p:txBody>
          <a:bodyPr vert="horz" lIns="308579" tIns="154289" rIns="308579" bIns="154289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80135" y="30033758"/>
            <a:ext cx="5040630" cy="1725214"/>
          </a:xfrm>
          <a:prstGeom prst="rect">
            <a:avLst/>
          </a:prstGeom>
        </p:spPr>
        <p:txBody>
          <a:bodyPr vert="horz" lIns="308579" tIns="154289" rIns="308579" bIns="154289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98D13-AE09-4BAB-A91A-8346CD21B0F2}" type="datetimeFigureOut">
              <a:rPr lang="pt-BR" smtClean="0"/>
              <a:t>27/08/2017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7380924" y="30033758"/>
            <a:ext cx="6840855" cy="1725214"/>
          </a:xfrm>
          <a:prstGeom prst="rect">
            <a:avLst/>
          </a:prstGeom>
        </p:spPr>
        <p:txBody>
          <a:bodyPr vert="horz" lIns="308579" tIns="154289" rIns="308579" bIns="154289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5481936" y="30033758"/>
            <a:ext cx="5040630" cy="1725214"/>
          </a:xfrm>
          <a:prstGeom prst="rect">
            <a:avLst/>
          </a:prstGeom>
        </p:spPr>
        <p:txBody>
          <a:bodyPr vert="horz" lIns="308579" tIns="154289" rIns="308579" bIns="154289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ED99B-DEBA-4C8C-878D-7804F3B3253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5784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169" indent="-1157169" algn="l" defTabSz="3085784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199" indent="-964307" algn="l" defTabSz="3085784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230" indent="-771446" algn="l" defTabSz="3085784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122" indent="-771446" algn="l" defTabSz="3085784" rtl="0" eaLnBrk="1" latinLnBrk="0" hangingPunct="1">
        <a:spcBef>
          <a:spcPct val="20000"/>
        </a:spcBef>
        <a:buFont typeface="Arial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015" indent="-771446" algn="l" defTabSz="3085784" rtl="0" eaLnBrk="1" latinLnBrk="0" hangingPunct="1">
        <a:spcBef>
          <a:spcPct val="20000"/>
        </a:spcBef>
        <a:buFont typeface="Arial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5907" indent="-771446" algn="l" defTabSz="3085784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8799" indent="-771446" algn="l" defTabSz="3085784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1691" indent="-771446" algn="l" defTabSz="3085784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4583" indent="-771446" algn="l" defTabSz="3085784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08578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2893" algn="l" defTabSz="308578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5784" algn="l" defTabSz="308578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8677" algn="l" defTabSz="308578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1568" algn="l" defTabSz="308578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4461" algn="l" defTabSz="308578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7352" algn="l" defTabSz="308578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245" algn="l" defTabSz="308578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3138" algn="l" defTabSz="308578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445470" y="10783168"/>
            <a:ext cx="184731" cy="1031051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1225832" y="17684559"/>
            <a:ext cx="19426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/>
              <a:t>Figura 1:</a:t>
            </a:r>
          </a:p>
          <a:p>
            <a:r>
              <a:rPr lang="pt-BR" sz="2300" b="1" dirty="0"/>
              <a:t>Fonte:</a:t>
            </a:r>
          </a:p>
        </p:txBody>
      </p:sp>
      <p:grpSp>
        <p:nvGrpSpPr>
          <p:cNvPr id="21" name="Grupo 20"/>
          <p:cNvGrpSpPr/>
          <p:nvPr/>
        </p:nvGrpSpPr>
        <p:grpSpPr>
          <a:xfrm>
            <a:off x="460994" y="5616849"/>
            <a:ext cx="20637500" cy="22546519"/>
            <a:chOff x="1028700" y="4066376"/>
            <a:chExt cx="20637500" cy="25391306"/>
          </a:xfrm>
        </p:grpSpPr>
        <p:sp>
          <p:nvSpPr>
            <p:cNvPr id="22" name="Text Box 6"/>
            <p:cNvSpPr txBox="1">
              <a:spLocks noChangeArrowheads="1"/>
            </p:cNvSpPr>
            <p:nvPr/>
          </p:nvSpPr>
          <p:spPr bwMode="auto">
            <a:xfrm>
              <a:off x="1028700" y="4874411"/>
              <a:ext cx="20545425" cy="1495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pt-BR" sz="2700" b="1" i="1" dirty="0">
                  <a:latin typeface="Verdana" pitchFamily="34" charset="0"/>
                </a:rPr>
                <a:t>TAL, Fulano de</a:t>
              </a:r>
              <a:endParaRPr lang="en-US" sz="2700" b="1" i="1" dirty="0">
                <a:latin typeface="Verdana" pitchFamily="34" charset="0"/>
                <a:cs typeface="Times New Roman" pitchFamily="18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pt-BR" sz="2300" dirty="0">
                  <a:latin typeface="Verdana" pitchFamily="34" charset="0"/>
                  <a:cs typeface="Times New Roman" pitchFamily="18" charset="0"/>
                </a:rPr>
                <a:t>Instituição</a:t>
              </a:r>
              <a:endParaRPr lang="en-US" sz="2300" i="1" dirty="0">
                <a:latin typeface="Verdana" pitchFamily="34" charset="0"/>
                <a:cs typeface="Times New Roman" pitchFamily="18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pt-BR" sz="2300" i="1" dirty="0">
                  <a:latin typeface="Verdana" pitchFamily="34" charset="0"/>
                  <a:cs typeface="Courier New" pitchFamily="49" charset="0"/>
                </a:rPr>
                <a:t>e-mail: fulanodetal@xxxxxx.xxxx.xx</a:t>
              </a:r>
            </a:p>
          </p:txBody>
        </p:sp>
        <p:sp>
          <p:nvSpPr>
            <p:cNvPr id="23" name="Text Box 40"/>
            <p:cNvSpPr txBox="1">
              <a:spLocks noChangeArrowheads="1"/>
            </p:cNvSpPr>
            <p:nvPr/>
          </p:nvSpPr>
          <p:spPr bwMode="auto">
            <a:xfrm>
              <a:off x="1423988" y="11855646"/>
              <a:ext cx="9504362" cy="6238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pt-BR" sz="3000" b="1" dirty="0">
                  <a:latin typeface="Verdana" pitchFamily="34" charset="0"/>
                  <a:cs typeface="Times New Roman" pitchFamily="18" charset="0"/>
                </a:rPr>
                <a:t>TÍTULO DO PÔSTER</a:t>
              </a:r>
              <a:endParaRPr lang="en-US" sz="3000" b="1" dirty="0"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" name="Text Box 42"/>
            <p:cNvSpPr txBox="1">
              <a:spLocks noChangeArrowheads="1"/>
            </p:cNvSpPr>
            <p:nvPr/>
          </p:nvSpPr>
          <p:spPr bwMode="auto">
            <a:xfrm>
              <a:off x="1423988" y="6986588"/>
              <a:ext cx="9471025" cy="3691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dirty="0">
                  <a:latin typeface="Verdana" pitchFamily="34" charset="0"/>
                </a:rPr>
                <a:t>Este é um </a:t>
              </a:r>
              <a:r>
                <a:rPr lang="en-US" sz="2300" dirty="0" err="1">
                  <a:latin typeface="Verdana" pitchFamily="34" charset="0"/>
                </a:rPr>
                <a:t>modelo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que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pt-BR" sz="2300" dirty="0">
                  <a:latin typeface="Verdana" pitchFamily="34" charset="0"/>
                </a:rPr>
                <a:t>descreve o estilo a ser utilizado na confecção dos pôsteres para exibição </a:t>
              </a:r>
              <a:r>
                <a:rPr lang="pt-BR" sz="2300" dirty="0" smtClean="0">
                  <a:latin typeface="Verdana" pitchFamily="34" charset="0"/>
                </a:rPr>
                <a:t>na V Mostra de Tecnologia da FUNEC Riacho.</a:t>
              </a:r>
            </a:p>
            <a:p>
              <a:pPr algn="just">
                <a:spcBef>
                  <a:spcPct val="50000"/>
                </a:spcBef>
              </a:pPr>
              <a:r>
                <a:rPr lang="pt-BR" sz="2300" dirty="0" smtClean="0">
                  <a:latin typeface="Verdana" pitchFamily="34" charset="0"/>
                </a:rPr>
                <a:t>O </a:t>
              </a:r>
              <a:r>
                <a:rPr lang="pt-BR" sz="2300" dirty="0">
                  <a:latin typeface="Verdana" pitchFamily="34" charset="0"/>
                </a:rPr>
                <a:t>pôster dever seguir esse formato padrão, além de seguir todas as instruções abaixo. O pôster deverá ser confeccionado no tamanho 60x90 cm, em </a:t>
              </a:r>
              <a:r>
                <a:rPr lang="pt-BR" sz="2300" dirty="0" err="1">
                  <a:latin typeface="Verdana" pitchFamily="34" charset="0"/>
                </a:rPr>
                <a:t>gloss</a:t>
              </a:r>
              <a:r>
                <a:rPr lang="pt-BR" sz="2300" dirty="0">
                  <a:latin typeface="Verdana" pitchFamily="34" charset="0"/>
                </a:rPr>
                <a:t> </a:t>
              </a:r>
              <a:r>
                <a:rPr lang="pt-BR" sz="2300" dirty="0" err="1">
                  <a:latin typeface="Verdana" pitchFamily="34" charset="0"/>
                </a:rPr>
                <a:t>paper</a:t>
              </a:r>
              <a:r>
                <a:rPr lang="pt-BR" sz="2300" dirty="0">
                  <a:latin typeface="Verdana" pitchFamily="34" charset="0"/>
                </a:rPr>
                <a:t> ou lona.</a:t>
              </a:r>
            </a:p>
            <a:p>
              <a:pPr algn="just">
                <a:spcBef>
                  <a:spcPct val="50000"/>
                </a:spcBef>
              </a:pPr>
              <a:r>
                <a:rPr lang="pt-BR" sz="2300" dirty="0">
                  <a:latin typeface="Verdana" pitchFamily="34" charset="0"/>
                </a:rPr>
                <a:t>Durante o evento, o pôster deverá ser exposto, apresentado e passar por avaliação.</a:t>
              </a:r>
            </a:p>
          </p:txBody>
        </p:sp>
        <p:sp>
          <p:nvSpPr>
            <p:cNvPr id="25" name="Text Box 219"/>
            <p:cNvSpPr txBox="1">
              <a:spLocks noChangeArrowheads="1"/>
            </p:cNvSpPr>
            <p:nvPr/>
          </p:nvSpPr>
          <p:spPr bwMode="auto">
            <a:xfrm>
              <a:off x="1542905" y="24476955"/>
              <a:ext cx="9574213" cy="6238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pt-BR" sz="3000" b="1" dirty="0">
                  <a:latin typeface="Verdana" pitchFamily="34" charset="0"/>
                  <a:cs typeface="Times New Roman" pitchFamily="18" charset="0"/>
                </a:rPr>
                <a:t>SEÇÕES E SUBSEÇÕES</a:t>
              </a:r>
              <a:endParaRPr lang="en-US" sz="3000" b="1" dirty="0"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" name="Text Box 220"/>
            <p:cNvSpPr txBox="1">
              <a:spLocks noChangeArrowheads="1"/>
            </p:cNvSpPr>
            <p:nvPr/>
          </p:nvSpPr>
          <p:spPr bwMode="auto">
            <a:xfrm>
              <a:off x="1417638" y="12519220"/>
              <a:ext cx="9498012" cy="1219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spcBef>
                  <a:spcPct val="50000"/>
                </a:spcBef>
              </a:pPr>
              <a:r>
                <a:rPr lang="en-US" sz="2300" dirty="0">
                  <a:latin typeface="Verdana" pitchFamily="34" charset="0"/>
                </a:rPr>
                <a:t>O </a:t>
              </a:r>
              <a:r>
                <a:rPr lang="en-US" sz="2300" dirty="0" err="1">
                  <a:latin typeface="Verdana" pitchFamily="34" charset="0"/>
                </a:rPr>
                <a:t>título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deve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estar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em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caixa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alta</a:t>
              </a:r>
              <a:r>
                <a:rPr lang="en-US" sz="2300" dirty="0">
                  <a:latin typeface="Verdana" pitchFamily="34" charset="0"/>
                </a:rPr>
                <a:t>, </a:t>
              </a:r>
              <a:r>
                <a:rPr lang="en-US" sz="2300" dirty="0" err="1">
                  <a:latin typeface="Verdana" pitchFamily="34" charset="0"/>
                </a:rPr>
                <a:t>centralizado</a:t>
              </a:r>
              <a:r>
                <a:rPr lang="en-US" sz="2300" dirty="0">
                  <a:latin typeface="Verdana" pitchFamily="34" charset="0"/>
                </a:rPr>
                <a:t>, </a:t>
              </a:r>
              <a:r>
                <a:rPr lang="en-US" sz="2300" dirty="0" err="1">
                  <a:latin typeface="Verdana" pitchFamily="34" charset="0"/>
                </a:rPr>
                <a:t>fonte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verdana</a:t>
              </a:r>
              <a:r>
                <a:rPr lang="en-US" sz="2300" dirty="0">
                  <a:latin typeface="Verdana" pitchFamily="34" charset="0"/>
                </a:rPr>
                <a:t>, </a:t>
              </a:r>
              <a:r>
                <a:rPr lang="en-US" sz="2300" dirty="0" err="1">
                  <a:latin typeface="Verdana" pitchFamily="34" charset="0"/>
                </a:rPr>
                <a:t>preferencialmente</a:t>
              </a:r>
              <a:r>
                <a:rPr lang="en-US" sz="2300" dirty="0">
                  <a:latin typeface="Verdana" pitchFamily="34" charset="0"/>
                </a:rPr>
                <a:t> no </a:t>
              </a:r>
              <a:r>
                <a:rPr lang="en-US" sz="2300" dirty="0" err="1">
                  <a:latin typeface="Verdana" pitchFamily="34" charset="0"/>
                </a:rPr>
                <a:t>tamanho</a:t>
              </a:r>
              <a:r>
                <a:rPr lang="en-US" sz="2300" dirty="0">
                  <a:latin typeface="Verdana" pitchFamily="34" charset="0"/>
                </a:rPr>
                <a:t> 50 </a:t>
              </a:r>
              <a:r>
                <a:rPr lang="en-US" sz="2300" dirty="0" err="1">
                  <a:latin typeface="Verdana" pitchFamily="34" charset="0"/>
                </a:rPr>
                <a:t>em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negrito</a:t>
              </a:r>
              <a:r>
                <a:rPr lang="en-US" sz="2300" dirty="0">
                  <a:latin typeface="Verdana" pitchFamily="34" charset="0"/>
                </a:rPr>
                <a:t>. </a:t>
              </a:r>
            </a:p>
          </p:txBody>
        </p:sp>
        <p:sp>
          <p:nvSpPr>
            <p:cNvPr id="27" name="Text Box 222"/>
            <p:cNvSpPr txBox="1">
              <a:spLocks noChangeArrowheads="1"/>
            </p:cNvSpPr>
            <p:nvPr/>
          </p:nvSpPr>
          <p:spPr bwMode="auto">
            <a:xfrm>
              <a:off x="1542905" y="25168383"/>
              <a:ext cx="9542463" cy="4289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spcBef>
                  <a:spcPct val="50000"/>
                </a:spcBef>
              </a:pPr>
              <a:r>
                <a:rPr lang="en-US" sz="2300" dirty="0">
                  <a:latin typeface="Verdana" pitchFamily="34" charset="0"/>
                </a:rPr>
                <a:t>As </a:t>
              </a:r>
              <a:r>
                <a:rPr lang="en-US" sz="2300" dirty="0" err="1">
                  <a:latin typeface="Verdana" pitchFamily="34" charset="0"/>
                </a:rPr>
                <a:t>seções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devem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estar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em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caixa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alta</a:t>
              </a:r>
              <a:r>
                <a:rPr lang="en-US" sz="2300" dirty="0">
                  <a:latin typeface="Verdana" pitchFamily="34" charset="0"/>
                </a:rPr>
                <a:t>, </a:t>
              </a:r>
              <a:r>
                <a:rPr lang="en-US" sz="2300" dirty="0" err="1">
                  <a:latin typeface="Verdana" pitchFamily="34" charset="0"/>
                </a:rPr>
                <a:t>alinhamento</a:t>
              </a:r>
              <a:r>
                <a:rPr lang="en-US" sz="2300" dirty="0">
                  <a:latin typeface="Verdana" pitchFamily="34" charset="0"/>
                </a:rPr>
                <a:t> à </a:t>
              </a:r>
              <a:r>
                <a:rPr lang="en-US" sz="2300" dirty="0" err="1">
                  <a:latin typeface="Verdana" pitchFamily="34" charset="0"/>
                </a:rPr>
                <a:t>esquerda</a:t>
              </a:r>
              <a:r>
                <a:rPr lang="en-US" sz="2300" dirty="0">
                  <a:latin typeface="Verdana" pitchFamily="34" charset="0"/>
                </a:rPr>
                <a:t>, com </a:t>
              </a:r>
              <a:r>
                <a:rPr lang="en-US" sz="2300" dirty="0" err="1">
                  <a:latin typeface="Verdana" pitchFamily="34" charset="0"/>
                </a:rPr>
                <a:t>fonte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verdana</a:t>
              </a:r>
              <a:r>
                <a:rPr lang="en-US" sz="2300" dirty="0">
                  <a:latin typeface="Verdana" pitchFamily="34" charset="0"/>
                </a:rPr>
                <a:t>, </a:t>
              </a:r>
              <a:r>
                <a:rPr lang="en-US" sz="2300" dirty="0" err="1">
                  <a:latin typeface="Verdana" pitchFamily="34" charset="0"/>
                </a:rPr>
                <a:t>tamanho</a:t>
              </a:r>
              <a:r>
                <a:rPr lang="en-US" sz="2300" dirty="0">
                  <a:latin typeface="Verdana" pitchFamily="34" charset="0"/>
                </a:rPr>
                <a:t> 32 </a:t>
              </a:r>
              <a:r>
                <a:rPr lang="en-US" sz="2300" dirty="0" err="1">
                  <a:latin typeface="Verdana" pitchFamily="34" charset="0"/>
                </a:rPr>
                <a:t>em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negrito</a:t>
              </a:r>
              <a:r>
                <a:rPr lang="en-US" sz="2300" dirty="0">
                  <a:latin typeface="Verdana" pitchFamily="34" charset="0"/>
                </a:rPr>
                <a:t>.</a:t>
              </a:r>
            </a:p>
            <a:p>
              <a:pPr algn="just">
                <a:lnSpc>
                  <a:spcPct val="150000"/>
                </a:lnSpc>
                <a:spcBef>
                  <a:spcPct val="50000"/>
                </a:spcBef>
              </a:pPr>
              <a:r>
                <a:rPr lang="en-US" sz="2300" b="1" dirty="0" err="1" smtClean="0">
                  <a:latin typeface="Verdana" pitchFamily="34" charset="0"/>
                </a:rPr>
                <a:t>Subseções</a:t>
              </a:r>
              <a:endParaRPr lang="en-US" sz="2300" b="1" dirty="0">
                <a:latin typeface="Verdana" pitchFamily="34" charset="0"/>
              </a:endParaRPr>
            </a:p>
            <a:p>
              <a:pPr algn="just">
                <a:lnSpc>
                  <a:spcPct val="150000"/>
                </a:lnSpc>
                <a:spcBef>
                  <a:spcPct val="50000"/>
                </a:spcBef>
              </a:pPr>
              <a:r>
                <a:rPr lang="en-US" sz="2300" dirty="0">
                  <a:latin typeface="Verdana" pitchFamily="34" charset="0"/>
                </a:rPr>
                <a:t>As </a:t>
              </a:r>
              <a:r>
                <a:rPr lang="en-US" sz="2300" dirty="0" err="1">
                  <a:latin typeface="Verdana" pitchFamily="34" charset="0"/>
                </a:rPr>
                <a:t>subseções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devem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estar</a:t>
              </a:r>
              <a:r>
                <a:rPr lang="en-US" sz="2300" dirty="0">
                  <a:latin typeface="Verdana" pitchFamily="34" charset="0"/>
                </a:rPr>
                <a:t> com </a:t>
              </a:r>
              <a:r>
                <a:rPr lang="en-US" sz="2300" dirty="0" err="1">
                  <a:latin typeface="Verdana" pitchFamily="34" charset="0"/>
                </a:rPr>
                <a:t>alinhamento</a:t>
              </a:r>
              <a:r>
                <a:rPr lang="en-US" sz="2300" dirty="0">
                  <a:latin typeface="Verdana" pitchFamily="34" charset="0"/>
                </a:rPr>
                <a:t> à </a:t>
              </a:r>
              <a:r>
                <a:rPr lang="en-US" sz="2300" dirty="0" err="1">
                  <a:latin typeface="Verdana" pitchFamily="34" charset="0"/>
                </a:rPr>
                <a:t>esquerda</a:t>
              </a:r>
              <a:r>
                <a:rPr lang="en-US" sz="2300" dirty="0">
                  <a:latin typeface="Verdana" pitchFamily="34" charset="0"/>
                </a:rPr>
                <a:t>, com </a:t>
              </a:r>
              <a:r>
                <a:rPr lang="en-US" sz="2300" dirty="0" err="1">
                  <a:latin typeface="Verdana" pitchFamily="34" charset="0"/>
                </a:rPr>
                <a:t>fonte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verdana</a:t>
              </a:r>
              <a:r>
                <a:rPr lang="en-US" sz="2300" dirty="0">
                  <a:latin typeface="Verdana" pitchFamily="34" charset="0"/>
                </a:rPr>
                <a:t>, </a:t>
              </a:r>
              <a:r>
                <a:rPr lang="en-US" sz="2300" dirty="0" err="1">
                  <a:latin typeface="Verdana" pitchFamily="34" charset="0"/>
                </a:rPr>
                <a:t>tamanho</a:t>
              </a:r>
              <a:r>
                <a:rPr lang="en-US" sz="2300" dirty="0">
                  <a:latin typeface="Verdana" pitchFamily="34" charset="0"/>
                </a:rPr>
                <a:t> 24, </a:t>
              </a:r>
              <a:r>
                <a:rPr lang="en-US" sz="2300" dirty="0" err="1">
                  <a:latin typeface="Verdana" pitchFamily="34" charset="0"/>
                </a:rPr>
                <a:t>em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negrito</a:t>
              </a:r>
              <a:r>
                <a:rPr lang="en-US" sz="2300" dirty="0">
                  <a:latin typeface="Verdana" pitchFamily="34" charset="0"/>
                </a:rPr>
                <a:t>.</a:t>
              </a:r>
            </a:p>
            <a:p>
              <a:pPr algn="just">
                <a:lnSpc>
                  <a:spcPct val="150000"/>
                </a:lnSpc>
                <a:spcBef>
                  <a:spcPct val="50000"/>
                </a:spcBef>
              </a:pPr>
              <a:r>
                <a:rPr lang="en-US" sz="2300" dirty="0"/>
                <a:t>(</a:t>
              </a:r>
              <a:r>
                <a:rPr lang="en-US" sz="2300" dirty="0" err="1">
                  <a:latin typeface="Verdana" pitchFamily="34" charset="0"/>
                </a:rPr>
                <a:t>Veja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exemplo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acima</a:t>
              </a:r>
              <a:r>
                <a:rPr lang="en-US" sz="2300" dirty="0">
                  <a:latin typeface="Verdana" pitchFamily="34" charset="0"/>
                </a:rPr>
                <a:t>!)</a:t>
              </a:r>
            </a:p>
          </p:txBody>
        </p:sp>
        <p:sp>
          <p:nvSpPr>
            <p:cNvPr id="28" name="Text Box 223"/>
            <p:cNvSpPr txBox="1">
              <a:spLocks noChangeArrowheads="1"/>
            </p:cNvSpPr>
            <p:nvPr/>
          </p:nvSpPr>
          <p:spPr bwMode="auto">
            <a:xfrm>
              <a:off x="1474324" y="21480762"/>
              <a:ext cx="9582150" cy="6238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pt-BR" sz="3000" b="1" dirty="0">
                  <a:latin typeface="Verdana" pitchFamily="34" charset="0"/>
                  <a:cs typeface="Times New Roman" pitchFamily="18" charset="0"/>
                </a:rPr>
                <a:t>TEXTO</a:t>
              </a:r>
              <a:endParaRPr lang="en-US" sz="3000" b="1" dirty="0"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" name="Text Box 224"/>
            <p:cNvSpPr txBox="1">
              <a:spLocks noChangeArrowheads="1"/>
            </p:cNvSpPr>
            <p:nvPr/>
          </p:nvSpPr>
          <p:spPr bwMode="auto">
            <a:xfrm>
              <a:off x="1542905" y="22325842"/>
              <a:ext cx="9610725" cy="1817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spcBef>
                  <a:spcPct val="50000"/>
                </a:spcBef>
              </a:pPr>
              <a:r>
                <a:rPr lang="pt-BR" sz="2300" dirty="0">
                  <a:latin typeface="Verdana" pitchFamily="34" charset="0"/>
                </a:rPr>
                <a:t>O texto deve ter alinhamento justificado</a:t>
              </a:r>
              <a:r>
                <a:rPr lang="en-US" sz="2300" dirty="0">
                  <a:latin typeface="Verdana" pitchFamily="34" charset="0"/>
                </a:rPr>
                <a:t>, </a:t>
              </a:r>
              <a:r>
                <a:rPr lang="en-US" sz="2300" dirty="0" err="1">
                  <a:latin typeface="Verdana" pitchFamily="34" charset="0"/>
                </a:rPr>
                <a:t>fonte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verdana</a:t>
              </a:r>
              <a:r>
                <a:rPr lang="en-US" sz="2300" dirty="0">
                  <a:latin typeface="Verdana" pitchFamily="34" charset="0"/>
                </a:rPr>
                <a:t>, </a:t>
              </a:r>
              <a:r>
                <a:rPr lang="en-US" sz="2300" dirty="0" err="1">
                  <a:latin typeface="Verdana" pitchFamily="34" charset="0"/>
                </a:rPr>
                <a:t>tamanho</a:t>
              </a:r>
              <a:r>
                <a:rPr lang="en-US" sz="2300" dirty="0">
                  <a:latin typeface="Verdana" pitchFamily="34" charset="0"/>
                </a:rPr>
                <a:t> 24, </a:t>
              </a:r>
              <a:r>
                <a:rPr lang="en-US" sz="2300" dirty="0" err="1">
                  <a:latin typeface="Verdana" pitchFamily="34" charset="0"/>
                </a:rPr>
                <a:t>espaçamento</a:t>
              </a:r>
              <a:r>
                <a:rPr lang="en-US" sz="2300" dirty="0">
                  <a:latin typeface="Verdana" pitchFamily="34" charset="0"/>
                </a:rPr>
                <a:t> entre </a:t>
              </a:r>
              <a:r>
                <a:rPr lang="en-US" sz="2300" dirty="0" err="1">
                  <a:latin typeface="Verdana" pitchFamily="34" charset="0"/>
                </a:rPr>
                <a:t>linhas</a:t>
              </a:r>
              <a:r>
                <a:rPr lang="en-US" sz="2300" dirty="0">
                  <a:latin typeface="Verdana" pitchFamily="34" charset="0"/>
                </a:rPr>
                <a:t> 1,5 cm e 0,5 cm antes de </a:t>
              </a:r>
              <a:r>
                <a:rPr lang="en-US" sz="2300" dirty="0" err="1">
                  <a:latin typeface="Verdana" pitchFamily="34" charset="0"/>
                </a:rPr>
                <a:t>cada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parágrafo</a:t>
              </a:r>
              <a:r>
                <a:rPr lang="en-US" sz="2300" dirty="0">
                  <a:latin typeface="Verdana" pitchFamily="34" charset="0"/>
                </a:rPr>
                <a:t>.</a:t>
              </a:r>
            </a:p>
          </p:txBody>
        </p:sp>
        <p:sp>
          <p:nvSpPr>
            <p:cNvPr id="30" name="Text Box 225"/>
            <p:cNvSpPr txBox="1">
              <a:spLocks noChangeArrowheads="1"/>
            </p:cNvSpPr>
            <p:nvPr/>
          </p:nvSpPr>
          <p:spPr bwMode="auto">
            <a:xfrm>
              <a:off x="12217400" y="7078663"/>
              <a:ext cx="9448800" cy="6238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pt-BR" sz="3000" b="1" dirty="0">
                  <a:latin typeface="Verdana" pitchFamily="34" charset="0"/>
                  <a:cs typeface="Times New Roman" pitchFamily="18" charset="0"/>
                </a:rPr>
                <a:t>FIGURAS E TABELAS</a:t>
              </a:r>
              <a:endParaRPr lang="en-US" sz="3000" b="1" dirty="0"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" name="Text Box 226"/>
            <p:cNvSpPr txBox="1">
              <a:spLocks noChangeArrowheads="1"/>
            </p:cNvSpPr>
            <p:nvPr/>
          </p:nvSpPr>
          <p:spPr bwMode="auto">
            <a:xfrm>
              <a:off x="12193588" y="19862800"/>
              <a:ext cx="9445625" cy="1817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spcBef>
                  <a:spcPct val="50000"/>
                </a:spcBef>
              </a:pPr>
              <a:r>
                <a:rPr lang="pt-BR" sz="2300" dirty="0">
                  <a:latin typeface="Verdana" pitchFamily="34" charset="0"/>
                </a:rPr>
                <a:t>As referências devem ser feitas respeitando-se as normas definidas pela ABNT. Somente deverão ser apresentadas as referências citadas no próprio pôster.</a:t>
              </a:r>
            </a:p>
          </p:txBody>
        </p:sp>
        <p:sp>
          <p:nvSpPr>
            <p:cNvPr id="32" name="Text Box 229"/>
            <p:cNvSpPr txBox="1">
              <a:spLocks noChangeArrowheads="1"/>
            </p:cNvSpPr>
            <p:nvPr/>
          </p:nvSpPr>
          <p:spPr bwMode="auto">
            <a:xfrm>
              <a:off x="12207875" y="19099213"/>
              <a:ext cx="9447213" cy="6238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pt-BR" sz="3000" b="1" dirty="0">
                  <a:latin typeface="Verdana" pitchFamily="34" charset="0"/>
                  <a:cs typeface="Times New Roman" pitchFamily="18" charset="0"/>
                </a:rPr>
                <a:t>REFERÊNCIAS</a:t>
              </a:r>
              <a:endParaRPr lang="en-US" sz="3000" b="1" dirty="0"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" name="Text Box 230"/>
            <p:cNvSpPr txBox="1">
              <a:spLocks noChangeArrowheads="1"/>
            </p:cNvSpPr>
            <p:nvPr/>
          </p:nvSpPr>
          <p:spPr bwMode="auto">
            <a:xfrm>
              <a:off x="12222163" y="7881938"/>
              <a:ext cx="9440862" cy="4089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spcBef>
                  <a:spcPct val="50000"/>
                </a:spcBef>
              </a:pPr>
              <a:r>
                <a:rPr lang="pt-BR" sz="2300" dirty="0">
                  <a:latin typeface="Verdana" pitchFamily="34" charset="0"/>
                </a:rPr>
                <a:t>As figuras deverão estar em boa qualidade. </a:t>
              </a:r>
            </a:p>
            <a:p>
              <a:pPr algn="just">
                <a:lnSpc>
                  <a:spcPct val="150000"/>
                </a:lnSpc>
                <a:spcBef>
                  <a:spcPct val="50000"/>
                </a:spcBef>
              </a:pPr>
              <a:r>
                <a:rPr lang="en-US" sz="2300" dirty="0">
                  <a:latin typeface="Verdana" pitchFamily="34" charset="0"/>
                </a:rPr>
                <a:t>As </a:t>
              </a:r>
              <a:r>
                <a:rPr lang="en-US" sz="2300" dirty="0" err="1">
                  <a:latin typeface="Verdana" pitchFamily="34" charset="0"/>
                </a:rPr>
                <a:t>legendas</a:t>
              </a:r>
              <a:r>
                <a:rPr lang="en-US" sz="2300" dirty="0">
                  <a:latin typeface="Verdana" pitchFamily="34" charset="0"/>
                </a:rPr>
                <a:t> das </a:t>
              </a:r>
              <a:r>
                <a:rPr lang="en-US" sz="2300" dirty="0" err="1">
                  <a:latin typeface="Verdana" pitchFamily="34" charset="0"/>
                </a:rPr>
                <a:t>figuras</a:t>
              </a:r>
              <a:r>
                <a:rPr lang="en-US" sz="2300" dirty="0">
                  <a:latin typeface="Verdana" pitchFamily="34" charset="0"/>
                </a:rPr>
                <a:t> e/</a:t>
              </a:r>
              <a:r>
                <a:rPr lang="en-US" sz="2300" dirty="0" err="1">
                  <a:latin typeface="Verdana" pitchFamily="34" charset="0"/>
                </a:rPr>
                <a:t>ou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tabelas</a:t>
              </a:r>
              <a:r>
                <a:rPr lang="en-US" sz="2300" dirty="0">
                  <a:latin typeface="Verdana" pitchFamily="34" charset="0"/>
                </a:rPr>
                <a:t> (</a:t>
              </a:r>
              <a:r>
                <a:rPr lang="en-US" sz="2300" dirty="0" err="1">
                  <a:latin typeface="Verdana" pitchFamily="34" charset="0"/>
                </a:rPr>
                <a:t>exemplo</a:t>
              </a:r>
              <a:r>
                <a:rPr lang="en-US" sz="2300" dirty="0">
                  <a:latin typeface="Verdana" pitchFamily="34" charset="0"/>
                </a:rPr>
                <a:t>: FIGURA 1), </a:t>
              </a:r>
              <a:r>
                <a:rPr lang="en-US" sz="2300" dirty="0" err="1">
                  <a:latin typeface="Verdana" pitchFamily="34" charset="0"/>
                </a:rPr>
                <a:t>devem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estar</a:t>
              </a:r>
              <a:r>
                <a:rPr lang="en-US" sz="2300" dirty="0">
                  <a:latin typeface="Verdana" pitchFamily="34" charset="0"/>
                </a:rPr>
                <a:t> com </a:t>
              </a:r>
              <a:r>
                <a:rPr lang="en-US" sz="2300" dirty="0" err="1">
                  <a:latin typeface="Verdana" pitchFamily="34" charset="0"/>
                </a:rPr>
                <a:t>fonte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verdana</a:t>
              </a:r>
              <a:r>
                <a:rPr lang="en-US" sz="2300" dirty="0">
                  <a:latin typeface="Verdana" pitchFamily="34" charset="0"/>
                </a:rPr>
                <a:t>, </a:t>
              </a:r>
              <a:r>
                <a:rPr lang="en-US" sz="2300" dirty="0" err="1">
                  <a:latin typeface="Verdana" pitchFamily="34" charset="0"/>
                </a:rPr>
                <a:t>tamanho</a:t>
              </a:r>
              <a:r>
                <a:rPr lang="en-US" sz="2300" dirty="0">
                  <a:latin typeface="Verdana" pitchFamily="34" charset="0"/>
                </a:rPr>
                <a:t> 24, </a:t>
              </a:r>
              <a:r>
                <a:rPr lang="en-US" sz="2300" dirty="0" err="1">
                  <a:latin typeface="Verdana" pitchFamily="34" charset="0"/>
                </a:rPr>
                <a:t>negrito</a:t>
              </a:r>
              <a:r>
                <a:rPr lang="en-US" sz="2300" dirty="0">
                  <a:latin typeface="Verdana" pitchFamily="34" charset="0"/>
                </a:rPr>
                <a:t> e </a:t>
              </a:r>
              <a:r>
                <a:rPr lang="en-US" sz="2300" dirty="0" err="1">
                  <a:latin typeface="Verdana" pitchFamily="34" charset="0"/>
                </a:rPr>
                <a:t>centralizada</a:t>
              </a:r>
              <a:r>
                <a:rPr lang="en-US" sz="2300" dirty="0">
                  <a:latin typeface="Verdana" pitchFamily="34" charset="0"/>
                </a:rPr>
                <a:t>.</a:t>
              </a:r>
            </a:p>
            <a:p>
              <a:pPr algn="just">
                <a:lnSpc>
                  <a:spcPct val="150000"/>
                </a:lnSpc>
                <a:spcBef>
                  <a:spcPct val="50000"/>
                </a:spcBef>
              </a:pPr>
              <a:r>
                <a:rPr lang="en-US" sz="2300" dirty="0">
                  <a:latin typeface="Verdana" pitchFamily="34" charset="0"/>
                </a:rPr>
                <a:t>As </a:t>
              </a:r>
              <a:r>
                <a:rPr lang="en-US" sz="2300" dirty="0" err="1">
                  <a:latin typeface="Verdana" pitchFamily="34" charset="0"/>
                </a:rPr>
                <a:t>figuras</a:t>
              </a:r>
              <a:r>
                <a:rPr lang="en-US" sz="2300" dirty="0">
                  <a:latin typeface="Verdana" pitchFamily="34" charset="0"/>
                </a:rPr>
                <a:t> e </a:t>
              </a:r>
              <a:r>
                <a:rPr lang="en-US" sz="2300" dirty="0" err="1">
                  <a:latin typeface="Verdana" pitchFamily="34" charset="0"/>
                </a:rPr>
                <a:t>tabelas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obtidas</a:t>
              </a:r>
              <a:r>
                <a:rPr lang="en-US" sz="2300" dirty="0">
                  <a:latin typeface="Verdana" pitchFamily="34" charset="0"/>
                </a:rPr>
                <a:t> de </a:t>
              </a:r>
              <a:r>
                <a:rPr lang="en-US" sz="2300" dirty="0" err="1">
                  <a:latin typeface="Verdana" pitchFamily="34" charset="0"/>
                </a:rPr>
                <a:t>referências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bibliográficas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deverão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apresentar</a:t>
              </a:r>
              <a:r>
                <a:rPr lang="en-US" sz="2300" dirty="0">
                  <a:latin typeface="Verdana" pitchFamily="34" charset="0"/>
                </a:rPr>
                <a:t> a </a:t>
              </a:r>
              <a:r>
                <a:rPr lang="en-US" sz="2300" dirty="0" err="1">
                  <a:latin typeface="Verdana" pitchFamily="34" charset="0"/>
                </a:rPr>
                <a:t>fonte</a:t>
              </a:r>
              <a:r>
                <a:rPr lang="en-US" sz="2300" dirty="0">
                  <a:latin typeface="Verdana" pitchFamily="34" charset="0"/>
                </a:rPr>
                <a:t>. </a:t>
              </a:r>
            </a:p>
          </p:txBody>
        </p:sp>
        <p:sp>
          <p:nvSpPr>
            <p:cNvPr id="34" name="Text Box 232"/>
            <p:cNvSpPr txBox="1">
              <a:spLocks noChangeArrowheads="1"/>
            </p:cNvSpPr>
            <p:nvPr/>
          </p:nvSpPr>
          <p:spPr bwMode="auto">
            <a:xfrm>
              <a:off x="12211050" y="22610496"/>
              <a:ext cx="9375775" cy="6238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pt-BR" sz="3000" b="1" dirty="0">
                  <a:latin typeface="Verdana" pitchFamily="34" charset="0"/>
                  <a:cs typeface="Times New Roman" pitchFamily="18" charset="0"/>
                </a:rPr>
                <a:t>REFERÊNCIAS (exemplo)</a:t>
              </a:r>
              <a:endParaRPr lang="en-US" sz="3000" b="1" dirty="0"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" name="Text Box 233"/>
            <p:cNvSpPr txBox="1">
              <a:spLocks noChangeArrowheads="1"/>
            </p:cNvSpPr>
            <p:nvPr/>
          </p:nvSpPr>
          <p:spPr bwMode="auto">
            <a:xfrm>
              <a:off x="12201525" y="23524896"/>
              <a:ext cx="9396413" cy="36108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spcBef>
                  <a:spcPct val="50000"/>
                </a:spcBef>
              </a:pPr>
              <a:r>
                <a:rPr lang="pt-BR" sz="2300" dirty="0">
                  <a:latin typeface="Verdana" pitchFamily="34" charset="0"/>
                </a:rPr>
                <a:t>SANTOS, Bruno A. </a:t>
              </a:r>
              <a:r>
                <a:rPr lang="pt-BR" sz="2300" b="1" dirty="0">
                  <a:latin typeface="Verdana" pitchFamily="34" charset="0"/>
                </a:rPr>
                <a:t>Aspectos conceituais e arquiteturais para a criação de linhagens de agentes de software cognitivos e situados.</a:t>
              </a:r>
              <a:r>
                <a:rPr lang="pt-BR" sz="2300" dirty="0">
                  <a:latin typeface="Verdana" pitchFamily="34" charset="0"/>
                </a:rPr>
                <a:t> 2003. 130f. Dissertação (Mestrado em Tecnologia – Manufatura Integrada por Computador) – Centro Federal de Educação Tecnológica de Minas Gerais, Belo Horizonte, 2003.</a:t>
              </a:r>
              <a:endParaRPr lang="en-US" sz="2300" dirty="0">
                <a:latin typeface="Verdana" pitchFamily="34" charset="0"/>
              </a:endParaRPr>
            </a:p>
          </p:txBody>
        </p:sp>
        <p:sp>
          <p:nvSpPr>
            <p:cNvPr id="36" name="Text Box 234"/>
            <p:cNvSpPr txBox="1">
              <a:spLocks noChangeArrowheads="1"/>
            </p:cNvSpPr>
            <p:nvPr/>
          </p:nvSpPr>
          <p:spPr bwMode="auto">
            <a:xfrm>
              <a:off x="1428750" y="14768164"/>
              <a:ext cx="9498013" cy="6481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  <a:spcBef>
                  <a:spcPct val="50000"/>
                </a:spcBef>
              </a:pPr>
              <a:r>
                <a:rPr lang="en-US" sz="2300" dirty="0">
                  <a:latin typeface="Verdana" pitchFamily="34" charset="0"/>
                </a:rPr>
                <a:t>O </a:t>
              </a:r>
              <a:r>
                <a:rPr lang="en-US" sz="2300" dirty="0" err="1">
                  <a:latin typeface="Verdana" pitchFamily="34" charset="0"/>
                </a:rPr>
                <a:t>nome</a:t>
              </a:r>
              <a:r>
                <a:rPr lang="en-US" sz="2300" dirty="0">
                  <a:latin typeface="Verdana" pitchFamily="34" charset="0"/>
                </a:rPr>
                <a:t> do(s) </a:t>
              </a:r>
              <a:r>
                <a:rPr lang="en-US" sz="2300" dirty="0" err="1">
                  <a:latin typeface="Verdana" pitchFamily="34" charset="0"/>
                </a:rPr>
                <a:t>autor</a:t>
              </a:r>
              <a:r>
                <a:rPr lang="en-US" sz="2300" dirty="0">
                  <a:latin typeface="Verdana" pitchFamily="34" charset="0"/>
                </a:rPr>
                <a:t>(</a:t>
              </a:r>
              <a:r>
                <a:rPr lang="en-US" sz="2300" dirty="0" err="1">
                  <a:latin typeface="Verdana" pitchFamily="34" charset="0"/>
                </a:rPr>
                <a:t>es</a:t>
              </a:r>
              <a:r>
                <a:rPr lang="en-US" sz="2300" dirty="0">
                  <a:latin typeface="Verdana" pitchFamily="34" charset="0"/>
                </a:rPr>
                <a:t>) </a:t>
              </a:r>
              <a:r>
                <a:rPr lang="en-US" sz="2300" dirty="0" err="1">
                  <a:latin typeface="Verdana" pitchFamily="34" charset="0"/>
                </a:rPr>
                <a:t>deve</a:t>
              </a:r>
              <a:r>
                <a:rPr lang="en-US" sz="2300" dirty="0">
                  <a:latin typeface="Verdana" pitchFamily="34" charset="0"/>
                </a:rPr>
                <a:t>(m) </a:t>
              </a:r>
              <a:r>
                <a:rPr lang="en-US" sz="2300" dirty="0" err="1">
                  <a:latin typeface="Verdana" pitchFamily="34" charset="0"/>
                </a:rPr>
                <a:t>estar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centralizado</a:t>
              </a:r>
              <a:r>
                <a:rPr lang="en-US" sz="2300" dirty="0">
                  <a:latin typeface="Verdana" pitchFamily="34" charset="0"/>
                </a:rPr>
                <a:t>, com </a:t>
              </a:r>
              <a:r>
                <a:rPr lang="en-US" sz="2300" dirty="0" err="1">
                  <a:latin typeface="Verdana" pitchFamily="34" charset="0"/>
                </a:rPr>
                <a:t>fonte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verdana</a:t>
              </a:r>
              <a:r>
                <a:rPr lang="en-US" sz="2300" dirty="0">
                  <a:latin typeface="Verdana" pitchFamily="34" charset="0"/>
                </a:rPr>
                <a:t>, </a:t>
              </a:r>
              <a:r>
                <a:rPr lang="en-US" sz="2300" dirty="0" err="1">
                  <a:latin typeface="Verdana" pitchFamily="34" charset="0"/>
                </a:rPr>
                <a:t>tamanho</a:t>
              </a:r>
              <a:r>
                <a:rPr lang="en-US" sz="2300" dirty="0">
                  <a:latin typeface="Verdana" pitchFamily="34" charset="0"/>
                </a:rPr>
                <a:t> 28, </a:t>
              </a:r>
              <a:r>
                <a:rPr lang="en-US" sz="2300" dirty="0" err="1">
                  <a:latin typeface="Verdana" pitchFamily="34" charset="0"/>
                </a:rPr>
                <a:t>em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negrito</a:t>
              </a:r>
              <a:r>
                <a:rPr lang="en-US" sz="2300" dirty="0">
                  <a:latin typeface="Verdana" pitchFamily="34" charset="0"/>
                </a:rPr>
                <a:t>. </a:t>
              </a:r>
              <a:r>
                <a:rPr lang="en-US" sz="2300" dirty="0" err="1">
                  <a:latin typeface="Verdana" pitchFamily="34" charset="0"/>
                </a:rPr>
                <a:t>Em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caso</a:t>
              </a:r>
              <a:r>
                <a:rPr lang="en-US" sz="2300" dirty="0">
                  <a:latin typeface="Verdana" pitchFamily="34" charset="0"/>
                </a:rPr>
                <a:t> de </a:t>
              </a:r>
              <a:r>
                <a:rPr lang="en-US" sz="2300" dirty="0" err="1">
                  <a:latin typeface="Verdana" pitchFamily="34" charset="0"/>
                </a:rPr>
                <a:t>mais</a:t>
              </a:r>
              <a:r>
                <a:rPr lang="en-US" sz="2300" dirty="0">
                  <a:latin typeface="Verdana" pitchFamily="34" charset="0"/>
                </a:rPr>
                <a:t> de um </a:t>
              </a:r>
              <a:r>
                <a:rPr lang="en-US" sz="2300" dirty="0" err="1">
                  <a:latin typeface="Verdana" pitchFamily="34" charset="0"/>
                </a:rPr>
                <a:t>autor</a:t>
              </a:r>
              <a:r>
                <a:rPr lang="en-US" sz="2300" dirty="0">
                  <a:latin typeface="Verdana" pitchFamily="34" charset="0"/>
                </a:rPr>
                <a:t>, </a:t>
              </a:r>
              <a:r>
                <a:rPr lang="en-US" sz="2300" dirty="0" err="1">
                  <a:latin typeface="Verdana" pitchFamily="34" charset="0"/>
                </a:rPr>
                <a:t>os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nomes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deverão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estar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dispostos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na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mesma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linha</a:t>
              </a:r>
              <a:r>
                <a:rPr lang="en-US" sz="2300" dirty="0">
                  <a:latin typeface="Verdana" pitchFamily="34" charset="0"/>
                </a:rPr>
                <a:t> e </a:t>
              </a:r>
              <a:r>
                <a:rPr lang="en-US" sz="2300" dirty="0" err="1">
                  <a:latin typeface="Verdana" pitchFamily="34" charset="0"/>
                </a:rPr>
                <a:t>separados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por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vírgulas</a:t>
              </a:r>
              <a:r>
                <a:rPr lang="en-US" sz="2300" dirty="0">
                  <a:latin typeface="Verdana" pitchFamily="34" charset="0"/>
                </a:rPr>
                <a:t>. </a:t>
              </a:r>
              <a:r>
                <a:rPr lang="en-US" sz="2300" dirty="0" err="1">
                  <a:latin typeface="Verdana" pitchFamily="34" charset="0"/>
                </a:rPr>
                <a:t>Inicialmente</a:t>
              </a:r>
              <a:r>
                <a:rPr lang="en-US" sz="2300" dirty="0">
                  <a:latin typeface="Verdana" pitchFamily="34" charset="0"/>
                </a:rPr>
                <a:t>, </a:t>
              </a:r>
              <a:r>
                <a:rPr lang="en-US" sz="2300" dirty="0" err="1">
                  <a:latin typeface="Verdana" pitchFamily="34" charset="0"/>
                </a:rPr>
                <a:t>apresenta</a:t>
              </a:r>
              <a:r>
                <a:rPr lang="en-US" sz="2300" dirty="0">
                  <a:latin typeface="Verdana" pitchFamily="34" charset="0"/>
                </a:rPr>
                <a:t>-se o </a:t>
              </a:r>
              <a:r>
                <a:rPr lang="en-US" sz="2300" dirty="0" err="1">
                  <a:latin typeface="Verdana" pitchFamily="34" charset="0"/>
                </a:rPr>
                <a:t>sobrenome</a:t>
              </a:r>
              <a:r>
                <a:rPr lang="en-US" sz="2300" dirty="0">
                  <a:latin typeface="Verdana" pitchFamily="34" charset="0"/>
                </a:rPr>
                <a:t>, </a:t>
              </a:r>
              <a:r>
                <a:rPr lang="en-US" sz="2300" dirty="0" err="1">
                  <a:latin typeface="Verdana" pitchFamily="34" charset="0"/>
                </a:rPr>
                <a:t>em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caixa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alta</a:t>
              </a:r>
              <a:r>
                <a:rPr lang="en-US" sz="2300" dirty="0">
                  <a:latin typeface="Verdana" pitchFamily="34" charset="0"/>
                </a:rPr>
                <a:t>, </a:t>
              </a:r>
              <a:r>
                <a:rPr lang="en-US" sz="2300" dirty="0" err="1">
                  <a:latin typeface="Verdana" pitchFamily="34" charset="0"/>
                </a:rPr>
                <a:t>seguido</a:t>
              </a:r>
              <a:r>
                <a:rPr lang="en-US" sz="2300" dirty="0">
                  <a:latin typeface="Verdana" pitchFamily="34" charset="0"/>
                </a:rPr>
                <a:t> do restante do </a:t>
              </a:r>
              <a:r>
                <a:rPr lang="en-US" sz="2300" dirty="0" err="1">
                  <a:latin typeface="Verdana" pitchFamily="34" charset="0"/>
                </a:rPr>
                <a:t>nome</a:t>
              </a:r>
              <a:r>
                <a:rPr lang="en-US" sz="2300" dirty="0">
                  <a:latin typeface="Verdana" pitchFamily="34" charset="0"/>
                </a:rPr>
                <a:t>.</a:t>
              </a:r>
            </a:p>
            <a:p>
              <a:pPr algn="just">
                <a:lnSpc>
                  <a:spcPct val="150000"/>
                </a:lnSpc>
                <a:spcBef>
                  <a:spcPct val="50000"/>
                </a:spcBef>
              </a:pPr>
              <a:r>
                <a:rPr lang="en-US" sz="2300" dirty="0" err="1">
                  <a:latin typeface="Verdana" pitchFamily="34" charset="0"/>
                </a:rPr>
                <a:t>Nas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linhas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seguintes</a:t>
              </a:r>
              <a:r>
                <a:rPr lang="en-US" sz="2300" dirty="0">
                  <a:latin typeface="Verdana" pitchFamily="34" charset="0"/>
                </a:rPr>
                <a:t>, </a:t>
              </a:r>
              <a:r>
                <a:rPr lang="en-US" sz="2300" dirty="0" err="1">
                  <a:latin typeface="Verdana" pitchFamily="34" charset="0"/>
                </a:rPr>
                <a:t>deverão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aparecer</a:t>
              </a:r>
              <a:r>
                <a:rPr lang="en-US" sz="2300" dirty="0">
                  <a:latin typeface="Verdana" pitchFamily="34" charset="0"/>
                </a:rPr>
                <a:t>, </a:t>
              </a:r>
              <a:r>
                <a:rPr lang="en-US" sz="2300" dirty="0" err="1">
                  <a:latin typeface="Verdana" pitchFamily="34" charset="0"/>
                </a:rPr>
                <a:t>respectivamente</a:t>
              </a:r>
              <a:r>
                <a:rPr lang="en-US" sz="2300" dirty="0">
                  <a:latin typeface="Verdana" pitchFamily="34" charset="0"/>
                </a:rPr>
                <a:t>, o </a:t>
              </a:r>
              <a:r>
                <a:rPr lang="en-US" sz="2300" dirty="0" err="1">
                  <a:latin typeface="Verdana" pitchFamily="34" charset="0"/>
                </a:rPr>
                <a:t>nome</a:t>
              </a:r>
              <a:r>
                <a:rPr lang="en-US" sz="2300" dirty="0">
                  <a:latin typeface="Verdana" pitchFamily="34" charset="0"/>
                </a:rPr>
                <a:t> da </a:t>
              </a:r>
              <a:r>
                <a:rPr lang="en-US" sz="2300" dirty="0" err="1">
                  <a:latin typeface="Verdana" pitchFamily="34" charset="0"/>
                </a:rPr>
                <a:t>instituição</a:t>
              </a:r>
              <a:r>
                <a:rPr lang="en-US" sz="2300" dirty="0">
                  <a:latin typeface="Verdana" pitchFamily="34" charset="0"/>
                </a:rPr>
                <a:t> e e-mail dos </a:t>
              </a:r>
              <a:r>
                <a:rPr lang="en-US" sz="2300" dirty="0" err="1">
                  <a:latin typeface="Verdana" pitchFamily="34" charset="0"/>
                </a:rPr>
                <a:t>autores</a:t>
              </a:r>
              <a:r>
                <a:rPr lang="en-US" sz="2300" dirty="0">
                  <a:latin typeface="Verdana" pitchFamily="34" charset="0"/>
                </a:rPr>
                <a:t>. As </a:t>
              </a:r>
              <a:r>
                <a:rPr lang="en-US" sz="2300" dirty="0" err="1">
                  <a:latin typeface="Verdana" pitchFamily="34" charset="0"/>
                </a:rPr>
                <a:t>informações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deverão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estar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centralizadas</a:t>
              </a:r>
              <a:r>
                <a:rPr lang="en-US" sz="2300" dirty="0">
                  <a:latin typeface="Verdana" pitchFamily="34" charset="0"/>
                </a:rPr>
                <a:t>, com </a:t>
              </a:r>
              <a:r>
                <a:rPr lang="en-US" sz="2300" dirty="0" err="1">
                  <a:latin typeface="Verdana" pitchFamily="34" charset="0"/>
                </a:rPr>
                <a:t>fonte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verdana</a:t>
              </a:r>
              <a:r>
                <a:rPr lang="en-US" sz="2300" dirty="0">
                  <a:latin typeface="Verdana" pitchFamily="34" charset="0"/>
                </a:rPr>
                <a:t>, </a:t>
              </a:r>
              <a:r>
                <a:rPr lang="en-US" sz="2300" dirty="0" err="1">
                  <a:latin typeface="Verdana" pitchFamily="34" charset="0"/>
                </a:rPr>
                <a:t>tamanho</a:t>
              </a:r>
              <a:r>
                <a:rPr lang="en-US" sz="2300" dirty="0">
                  <a:latin typeface="Verdana" pitchFamily="34" charset="0"/>
                </a:rPr>
                <a:t> 24. </a:t>
              </a:r>
              <a:r>
                <a:rPr lang="en-US" sz="2300" dirty="0" err="1">
                  <a:latin typeface="Verdana" pitchFamily="34" charset="0"/>
                </a:rPr>
                <a:t>Os</a:t>
              </a:r>
              <a:r>
                <a:rPr lang="en-US" sz="2300" dirty="0">
                  <a:latin typeface="Verdana" pitchFamily="34" charset="0"/>
                </a:rPr>
                <a:t> e-mails </a:t>
              </a:r>
              <a:r>
                <a:rPr lang="en-US" sz="2300" dirty="0" err="1">
                  <a:latin typeface="Verdana" pitchFamily="34" charset="0"/>
                </a:rPr>
                <a:t>deverão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estar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em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itálico</a:t>
              </a:r>
              <a:r>
                <a:rPr lang="en-US" sz="2300" dirty="0">
                  <a:latin typeface="Verdana" pitchFamily="34" charset="0"/>
                </a:rPr>
                <a:t>, </a:t>
              </a:r>
              <a:r>
                <a:rPr lang="en-US" sz="2300" dirty="0" err="1">
                  <a:latin typeface="Verdana" pitchFamily="34" charset="0"/>
                </a:rPr>
                <a:t>excepcionalmente</a:t>
              </a:r>
              <a:r>
                <a:rPr lang="en-US" sz="2300" dirty="0">
                  <a:latin typeface="Verdana" pitchFamily="34" charset="0"/>
                </a:rPr>
                <a:t>.</a:t>
              </a:r>
            </a:p>
            <a:p>
              <a:pPr algn="just">
                <a:lnSpc>
                  <a:spcPct val="150000"/>
                </a:lnSpc>
                <a:spcBef>
                  <a:spcPct val="50000"/>
                </a:spcBef>
              </a:pPr>
              <a:r>
                <a:rPr lang="en-US" sz="2300" dirty="0">
                  <a:latin typeface="Verdana" pitchFamily="34" charset="0"/>
                </a:rPr>
                <a:t>(</a:t>
              </a:r>
              <a:r>
                <a:rPr lang="en-US" sz="2300" dirty="0" err="1">
                  <a:latin typeface="Verdana" pitchFamily="34" charset="0"/>
                </a:rPr>
                <a:t>Veja</a:t>
              </a:r>
              <a:r>
                <a:rPr lang="en-US" sz="2300" dirty="0">
                  <a:latin typeface="Verdana" pitchFamily="34" charset="0"/>
                </a:rPr>
                <a:t> </a:t>
              </a:r>
              <a:r>
                <a:rPr lang="en-US" sz="2300" dirty="0" err="1">
                  <a:latin typeface="Verdana" pitchFamily="34" charset="0"/>
                </a:rPr>
                <a:t>exemplo</a:t>
              </a:r>
              <a:r>
                <a:rPr lang="en-US" sz="2300" dirty="0">
                  <a:latin typeface="Verdana" pitchFamily="34" charset="0"/>
                </a:rPr>
                <a:t> no alto do </a:t>
              </a:r>
              <a:r>
                <a:rPr lang="en-US" sz="2300" dirty="0" err="1">
                  <a:latin typeface="Verdana" pitchFamily="34" charset="0"/>
                </a:rPr>
                <a:t>pôster</a:t>
              </a:r>
              <a:r>
                <a:rPr lang="en-US" sz="2300" dirty="0">
                  <a:latin typeface="Verdana" pitchFamily="34" charset="0"/>
                </a:rPr>
                <a:t>!)</a:t>
              </a:r>
              <a:endParaRPr lang="pt-BR" sz="2300" dirty="0">
                <a:latin typeface="Verdana" pitchFamily="34" charset="0"/>
              </a:endParaRPr>
            </a:p>
          </p:txBody>
        </p:sp>
        <p:sp>
          <p:nvSpPr>
            <p:cNvPr id="37" name="Text Box 235"/>
            <p:cNvSpPr txBox="1">
              <a:spLocks noChangeArrowheads="1"/>
            </p:cNvSpPr>
            <p:nvPr/>
          </p:nvSpPr>
          <p:spPr bwMode="auto">
            <a:xfrm>
              <a:off x="1411288" y="14101414"/>
              <a:ext cx="9504362" cy="6238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pt-BR" sz="3000" b="1" dirty="0">
                  <a:latin typeface="Verdana" pitchFamily="34" charset="0"/>
                  <a:cs typeface="Times New Roman" pitchFamily="18" charset="0"/>
                </a:rPr>
                <a:t>IDENTIFICAÇÃO DOS AUTORES</a:t>
              </a:r>
              <a:endParaRPr lang="en-US" sz="3000" b="1" dirty="0"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" name="Text Box 236"/>
            <p:cNvSpPr txBox="1">
              <a:spLocks noChangeArrowheads="1"/>
            </p:cNvSpPr>
            <p:nvPr/>
          </p:nvSpPr>
          <p:spPr bwMode="auto">
            <a:xfrm>
              <a:off x="3021013" y="4066376"/>
              <a:ext cx="16629062" cy="919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sz="47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TÍTULO DO PÔSTER</a:t>
              </a:r>
            </a:p>
          </p:txBody>
        </p:sp>
      </p:grpSp>
      <p:sp>
        <p:nvSpPr>
          <p:cNvPr id="2" name="Retângulo 1"/>
          <p:cNvSpPr/>
          <p:nvPr/>
        </p:nvSpPr>
        <p:spPr>
          <a:xfrm>
            <a:off x="11578703" y="12961665"/>
            <a:ext cx="9375775" cy="43924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286" y="480594"/>
            <a:ext cx="19658183" cy="4992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481d4bd8fdcad33681b94c2150fec594f4c7e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428</Words>
  <Application>Microsoft Office PowerPoint</Application>
  <PresentationFormat>Personalizar</PresentationFormat>
  <Paragraphs>31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Fercout</dc:creator>
  <cp:lastModifiedBy>Usuário do Windows</cp:lastModifiedBy>
  <cp:revision>24</cp:revision>
  <dcterms:created xsi:type="dcterms:W3CDTF">2012-04-10T22:32:41Z</dcterms:created>
  <dcterms:modified xsi:type="dcterms:W3CDTF">2017-08-27T23:44:45Z</dcterms:modified>
</cp:coreProperties>
</file>